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345" r:id="rId3"/>
    <p:sldId id="346" r:id="rId4"/>
    <p:sldId id="347" r:id="rId5"/>
    <p:sldId id="257" r:id="rId6"/>
    <p:sldId id="348" r:id="rId7"/>
    <p:sldId id="349" r:id="rId8"/>
    <p:sldId id="350" r:id="rId9"/>
    <p:sldId id="351" r:id="rId10"/>
    <p:sldId id="379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80" r:id="rId36"/>
    <p:sldId id="381" r:id="rId37"/>
    <p:sldId id="382" r:id="rId38"/>
    <p:sldId id="383" r:id="rId39"/>
    <p:sldId id="384" r:id="rId40"/>
    <p:sldId id="385" r:id="rId41"/>
    <p:sldId id="376" r:id="rId42"/>
    <p:sldId id="377" r:id="rId43"/>
    <p:sldId id="378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12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08" r:id="rId68"/>
    <p:sldId id="410" r:id="rId69"/>
    <p:sldId id="413" r:id="rId70"/>
    <p:sldId id="414" r:id="rId71"/>
    <p:sldId id="415" r:id="rId72"/>
    <p:sldId id="416" r:id="rId73"/>
    <p:sldId id="418" r:id="rId74"/>
    <p:sldId id="419" r:id="rId75"/>
    <p:sldId id="420" r:id="rId76"/>
    <p:sldId id="421" r:id="rId77"/>
    <p:sldId id="417" r:id="rId78"/>
  </p:sldIdLst>
  <p:sldSz cx="9144000" cy="5715000" type="screen16x1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984" y="-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87887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202236"/>
              </p:ext>
            </p:extLst>
          </p:nvPr>
        </p:nvGraphicFramePr>
        <p:xfrm>
          <a:off x="6133019" y="547774"/>
          <a:ext cx="2914727" cy="508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프로그램을 </a:t>
                      </a:r>
                      <a:r>
                        <a:rPr lang="ko-KR" altLang="en-US" sz="1200" dirty="0" err="1" smtClean="0"/>
                        <a:t>시작했을때</a:t>
                      </a:r>
                      <a:r>
                        <a:rPr lang="ko-KR" altLang="en-US" sz="1200" dirty="0" smtClean="0"/>
                        <a:t> 첫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레시피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테마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밥상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톡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삼시세끼 카테고리를 제공한다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 오늘의 추천메뉴를 제공한다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최신순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인기순 정렬 메뉴 버튼을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</a:t>
                      </a:r>
                      <a:r>
                        <a:rPr lang="ko-KR" altLang="en-US" sz="1200" dirty="0" err="1" smtClean="0"/>
                        <a:t>최신신이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선택되어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최신순</a:t>
                      </a:r>
                      <a:r>
                        <a:rPr lang="ko-KR" altLang="en-US" sz="1200" dirty="0" smtClean="0"/>
                        <a:t> 버튼을 클릭 시 가장 최근에 올라온 글 순서대로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페이지 </a:t>
                      </a:r>
                      <a:r>
                        <a:rPr lang="ko-KR" altLang="en-US" sz="1200" dirty="0" err="1" smtClean="0"/>
                        <a:t>위로가기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정보 보기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1720"/>
            <a:ext cx="2793966" cy="49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679912" y="8838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GHKwon\Desktop\벤치마킹\이밥차\IMG_04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666" y="701720"/>
            <a:ext cx="2854784" cy="506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4378588" y="25493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6830" y="11077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095012" y="15234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249513" y="29149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646496" y="50550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389696" y="11077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6630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찜하기</a:t>
                      </a:r>
                      <a:r>
                        <a:rPr lang="ko-KR" altLang="en-US" sz="1200" b="1" dirty="0" smtClean="0"/>
                        <a:t> 취소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오늘의추천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563272"/>
              </p:ext>
            </p:extLst>
          </p:nvPr>
        </p:nvGraphicFramePr>
        <p:xfrm>
          <a:off x="6133019" y="547774"/>
          <a:ext cx="2914727" cy="5188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버튼이 클릭되어 있는 요리의 </a:t>
                      </a: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버튼을 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버튼의 색이 변화하며 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baseline="0" dirty="0" smtClean="0"/>
                        <a:t> 숫자가 감소한 것을 볼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중앙 화면에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취소</a:t>
                      </a:r>
                      <a:r>
                        <a:rPr lang="en-US" altLang="ko-KR" sz="1200" dirty="0" smtClean="0"/>
                        <a:t>!”</a:t>
                      </a:r>
                      <a:r>
                        <a:rPr lang="ko-KR" altLang="en-US" sz="1200" dirty="0" smtClean="0"/>
                        <a:t>라는 문구와 함께 </a:t>
                      </a: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취소 </a:t>
                      </a:r>
                      <a:r>
                        <a:rPr lang="ko-KR" altLang="en-US" sz="1200" dirty="0" err="1" smtClean="0"/>
                        <a:t>이모티콘이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2" descr="C:\Users\GHKwon\Desktop\벤치마킹\이밥차\IMG_04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00" y="712520"/>
            <a:ext cx="2818299" cy="50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HKwon\Desktop\벤치마킹\이밥차\IMG_04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9" y="731570"/>
            <a:ext cx="2807566" cy="498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3860540" y="309005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062454" y="54485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411721"/>
            <a:ext cx="6000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80900" y="54485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1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5456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댓글달기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946588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오늘의 요리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에 관한 </a:t>
                      </a:r>
                      <a:r>
                        <a:rPr lang="ko-KR" altLang="en-US" sz="1200" dirty="0" err="1" smtClean="0"/>
                        <a:t>댓글가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공감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버튼을 클릭 시 공감 숫자가 증가한다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위로가기</a:t>
                      </a:r>
                      <a:r>
                        <a:rPr lang="ko-KR" altLang="en-US" sz="1200" dirty="0" smtClean="0"/>
                        <a:t> 버튼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입력할 수 있는 텍스트 상자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 완료 후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 완료 버튼을 누르면 글이 등록된다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 descr="C:\Users\GHKwon\Desktop\벤치마킹\이밥차\IMG_04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299" y="712520"/>
            <a:ext cx="2818298" cy="50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520"/>
            <a:ext cx="2818299" cy="50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038009" y="54485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079978" y="11461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5489127" y="23653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489127" y="4851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818299" y="51820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489127" y="54485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5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6216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별명짓기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댓글달기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별명짓기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363981"/>
              </p:ext>
            </p:extLst>
          </p:nvPr>
        </p:nvGraphicFramePr>
        <p:xfrm>
          <a:off x="6133019" y="702892"/>
          <a:ext cx="2914727" cy="5052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18697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 완료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초기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작성을 하기 위해선 별명이 필요하다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네</a:t>
                      </a:r>
                      <a:r>
                        <a:rPr lang="en-US" altLang="ko-KR" sz="1200" dirty="0" smtClean="0"/>
                        <a:t>! </a:t>
                      </a:r>
                      <a:r>
                        <a:rPr lang="ko-KR" altLang="en-US" sz="1200" dirty="0" smtClean="0"/>
                        <a:t>만들래요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다음에요 선택 버튼을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네</a:t>
                      </a:r>
                      <a:r>
                        <a:rPr lang="en-US" altLang="ko-KR" sz="1200" dirty="0" smtClean="0"/>
                        <a:t>! </a:t>
                      </a:r>
                      <a:r>
                        <a:rPr lang="ko-KR" altLang="en-US" sz="1200" dirty="0" smtClean="0"/>
                        <a:t>만들래요 버튼이 선택되어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네</a:t>
                      </a:r>
                      <a:r>
                        <a:rPr lang="en-US" altLang="ko-KR" sz="1200" dirty="0" smtClean="0"/>
                        <a:t>! </a:t>
                      </a:r>
                      <a:r>
                        <a:rPr lang="ko-KR" altLang="en-US" sz="1200" dirty="0" smtClean="0"/>
                        <a:t>만들래요 버튼을 클릭하면 별명을 설정할 수 있는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기본값으로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에서 제공하는 랜덤 별명으로 설정된다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새로고침</a:t>
                      </a:r>
                      <a:r>
                        <a:rPr lang="ko-KR" altLang="en-US" sz="1200" dirty="0" smtClean="0"/>
                        <a:t> 버튼 클릭 시 다른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에서 제공하는 다른 랜덤 이름으로 설정된다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7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이용약관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개인정보 취급 방침에 동의합니다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smtClean="0"/>
                        <a:t>체크박스에 기본값으로 체크되어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2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추천인의 별명을 등록할 수 있는 텍스트 상자이다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 descr="C:\Users\GHKwon\Desktop\벤치마킹\이밥차\IMG_05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95325"/>
            <a:ext cx="244162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GHKwon\Desktop\벤치마킹\이밥차\IMG_05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695325"/>
            <a:ext cx="1781175" cy="316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HKwon\Desktop\벤치마킹\이밥차\IMG_05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367438"/>
            <a:ext cx="1923514" cy="341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073341" y="21657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073341" y="32892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186155" y="47909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729037" y="86038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157537" y="15557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743374" y="342249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619424" y="45368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262201" y="52892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3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64348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별명짓기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댓글달기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별명짓기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22779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이걸로 할게요</a:t>
                      </a:r>
                      <a:r>
                        <a:rPr lang="en-US" altLang="ko-KR" sz="1200" dirty="0" smtClean="0"/>
                        <a:t>!”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당신만의 맛있는 별명이 만들어졌어요</a:t>
                      </a:r>
                      <a:r>
                        <a:rPr lang="en-US" altLang="ko-KR" sz="1200" dirty="0" smtClean="0"/>
                        <a:t>!”</a:t>
                      </a:r>
                      <a:r>
                        <a:rPr lang="ko-KR" altLang="en-US" sz="1200" dirty="0" smtClean="0"/>
                        <a:t>라는 문구가 제공되며 별명 설정이 완료된다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7" name="Picture 3" descr="C:\Users\GHKwon\Desktop\벤치마킹\이밥차\IMG_05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714374"/>
            <a:ext cx="2809875" cy="498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GHKwon\Desktop\벤치마킹\이밥차\IMG_05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74"/>
            <a:ext cx="2800350" cy="49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090873" y="33986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13991" y="317317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0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0784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54815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버튼 클릭 시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창으로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하나를 선택한다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선택한 </a:t>
                      </a:r>
                      <a:r>
                        <a:rPr lang="ko-KR" altLang="en-US" sz="1200" dirty="0" err="1" smtClean="0"/>
                        <a:t>이모티콘을</a:t>
                      </a:r>
                      <a:r>
                        <a:rPr lang="ko-KR" altLang="en-US" sz="1200" dirty="0" smtClean="0"/>
                        <a:t> 화면에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 descr="C:\Users\GHKwon\Desktop\벤치마킹\이밥차\IMG_05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95325"/>
            <a:ext cx="2827986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HKwon\Desktop\벤치마킹\이밥차\IMG_05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718" y="695325"/>
            <a:ext cx="2821681" cy="50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890848" y="35034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894891" y="467038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5509419" y="27463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7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391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817051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작성이 완료되면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댓글</a:t>
                      </a:r>
                      <a:r>
                        <a:rPr lang="ko-KR" altLang="en-US" sz="1200" baseline="0" dirty="0" smtClean="0"/>
                        <a:t> 작성 완료 버튼을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 화면이 비활성화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작성한 </a:t>
                      </a:r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baseline="0" dirty="0" smtClean="0"/>
                        <a:t> 등록된다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5" name="Picture 3" descr="C:\Users\GHKwon\Desktop\벤치마킹\이밥차\IMG_05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16" y="695324"/>
            <a:ext cx="2822084" cy="500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18" y="695324"/>
            <a:ext cx="2821681" cy="50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714959" y="34653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780591" y="53276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423188" y="18414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1636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공유하기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1678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버튼과 기타 버튼이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카카오톡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카카오스토리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라인 버튼을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 버튼을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공유하기 화면이 비활성화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8" name="Picture 2" descr="C:\Users\GHKwon\Desktop\벤치마킹\이밥차\IMG_05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70" y="733425"/>
            <a:ext cx="2805180" cy="49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520"/>
            <a:ext cx="2818299" cy="50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947998" y="54461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557723" y="30897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919312" y="41661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548087" y="53354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28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42969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공유하기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공유하기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3658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페이스북에</a:t>
                      </a:r>
                      <a:r>
                        <a:rPr lang="ko-KR" altLang="en-US" sz="1200" dirty="0" smtClean="0"/>
                        <a:t> 업로드 되는 </a:t>
                      </a:r>
                      <a:r>
                        <a:rPr lang="ko-KR" altLang="en-US" sz="1200" dirty="0" err="1" smtClean="0"/>
                        <a:t>내용창를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올리기 버튼을 클릭 시 </a:t>
                      </a:r>
                      <a:r>
                        <a:rPr lang="ko-KR" altLang="en-US" sz="1200" dirty="0" err="1" smtClean="0"/>
                        <a:t>페이스북에</a:t>
                      </a:r>
                      <a:r>
                        <a:rPr lang="ko-KR" altLang="en-US" sz="1200" dirty="0" smtClean="0"/>
                        <a:t> 게시된다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취소 버튼을 클릭 시 </a:t>
                      </a:r>
                      <a:r>
                        <a:rPr lang="ko-KR" altLang="en-US" sz="1200" dirty="0" err="1" smtClean="0"/>
                        <a:t>페이스북에</a:t>
                      </a:r>
                      <a:r>
                        <a:rPr lang="ko-KR" altLang="en-US" sz="1200" dirty="0" smtClean="0"/>
                        <a:t> 업로드 되는 </a:t>
                      </a:r>
                      <a:r>
                        <a:rPr lang="ko-KR" altLang="en-US" sz="1200" dirty="0" err="1" smtClean="0"/>
                        <a:t>내용창이</a:t>
                      </a:r>
                      <a:r>
                        <a:rPr lang="ko-KR" altLang="en-US" sz="1200" dirty="0" smtClean="0"/>
                        <a:t> 비활성화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위치와 대상을 작성할</a:t>
                      </a:r>
                      <a:r>
                        <a:rPr lang="ko-KR" altLang="en-US" sz="1200" baseline="0" dirty="0" smtClean="0"/>
                        <a:t>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 descr="C:\Users\GHKwon\Desktop\벤치마킹\이밥차\IMG_05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55" y="728662"/>
            <a:ext cx="2806070" cy="49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4" y="728662"/>
            <a:ext cx="2805180" cy="49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91224" y="38261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103836" y="9398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503351" y="13056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507574" y="130563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493621" y="29517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3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309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078775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최신순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메뉴의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만만해 보여도 든든한 </a:t>
                      </a:r>
                      <a:r>
                        <a:rPr lang="ko-KR" altLang="en-US" sz="1200" dirty="0" err="1" smtClean="0"/>
                        <a:t>달걀말이밥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이미지를 클릭한다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만만해 보여도 든든한 </a:t>
                      </a:r>
                      <a:r>
                        <a:rPr lang="ko-KR" altLang="en-US" sz="1200" dirty="0" err="1" smtClean="0"/>
                        <a:t>달걀말이밥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에 대한 조리법이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3" descr="C:\Users\GHKwon\Desktop\벤치마킹\이밥차\IMG_04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" y="701721"/>
            <a:ext cx="2824382" cy="50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GHKwon\Desktop\벤치마킹\이밥차\IMG_05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882" y="701720"/>
            <a:ext cx="2824383" cy="50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048053" y="38182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341603" y="10207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9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1776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21833"/>
                <a:gridCol w="3077155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06279"/>
              </p:ext>
            </p:extLst>
          </p:nvPr>
        </p:nvGraphicFramePr>
        <p:xfrm>
          <a:off x="6133019" y="547774"/>
          <a:ext cx="2914727" cy="5454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인기순 메뉴를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진득한 국물이 별미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차돌박이 감자찌개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이미지를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진득한 국물이 별미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차돌박이 감자찌개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에 대한 조리법이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290" name="Picture 2" descr="C:\Users\GHKwon\Desktop\벤치마킹\이밥차\IMG_05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05" y="702226"/>
            <a:ext cx="2824097" cy="50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GHKwon\Desktop\벤치마킹\이밥차\IMG_04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2" y="701719"/>
            <a:ext cx="2793966" cy="49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344081" y="25155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447083" y="10763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44937" y="2812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9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1903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38469"/>
              </p:ext>
            </p:extLst>
          </p:nvPr>
        </p:nvGraphicFramePr>
        <p:xfrm>
          <a:off x="6133019" y="547774"/>
          <a:ext cx="2914727" cy="5172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인기순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최신순</a:t>
                      </a:r>
                      <a:r>
                        <a:rPr lang="ko-KR" altLang="en-US" sz="1200" dirty="0" smtClean="0"/>
                        <a:t> 버튼이 비활성화 된다 인기순 버튼이 활성화 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색이 변화하고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최신순으로</a:t>
                      </a:r>
                      <a:r>
                        <a:rPr lang="ko-KR" altLang="en-US" sz="1200" dirty="0" smtClean="0"/>
                        <a:t>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1720"/>
            <a:ext cx="2793966" cy="49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813023" y="28310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GHKwon\Desktop\벤치마킹\이밥차\IMG_04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35" y="701720"/>
            <a:ext cx="2793966" cy="49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807178" y="28310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989766" y="22610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60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8970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83915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테마 카테고리를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제목이 테마로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테마별로</a:t>
                      </a:r>
                      <a:r>
                        <a:rPr lang="ko-KR" altLang="en-US" sz="1200" dirty="0" smtClean="0"/>
                        <a:t> 카테고리와 이미지가 함께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우리가족을 위한 </a:t>
                      </a:r>
                      <a:r>
                        <a:rPr lang="ko-KR" altLang="en-US" sz="1200" dirty="0" err="1" smtClean="0"/>
                        <a:t>매일밥상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매일 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매일 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314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7666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32441" y="10989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50207" y="8436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255266" y="33005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024678" y="25293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315" name="Picture 3" descr="C:\Users\GHKwon\Desktop\벤치마킹\이밥차\IMG_05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86" y="707666"/>
            <a:ext cx="2818655" cy="50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4036573" y="10678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184043" y="3086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18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291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523112"/>
              </p:ext>
            </p:extLst>
          </p:nvPr>
        </p:nvGraphicFramePr>
        <p:xfrm>
          <a:off x="6133019" y="547774"/>
          <a:ext cx="2914727" cy="5637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진득한 국물이 별미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차돌박이 감자찌개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이미지를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진득한 국물이 별미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차돌박이 감자찌개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에 대한 조리법이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 descr="C:\Users\GHKwon\Desktop\벤치마킹\이밥차\IMG_05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203" y="699715"/>
            <a:ext cx="2825513" cy="501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1" y="711888"/>
            <a:ext cx="2818655" cy="50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69432" y="22120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555801" y="13387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65239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218495"/>
              </p:ext>
            </p:extLst>
          </p:nvPr>
        </p:nvGraphicFramePr>
        <p:xfrm>
          <a:off x="6133019" y="547774"/>
          <a:ext cx="2914727" cy="5371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간단하게 딱 좋은 </a:t>
                      </a:r>
                      <a:r>
                        <a:rPr lang="ko-KR" altLang="en-US" sz="1200" dirty="0" err="1" smtClean="0"/>
                        <a:t>혼자먹는</a:t>
                      </a:r>
                      <a:r>
                        <a:rPr lang="ko-KR" altLang="en-US" sz="1200" dirty="0" smtClean="0"/>
                        <a:t> 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간단하게 딱 좋은 </a:t>
                      </a:r>
                      <a:r>
                        <a:rPr lang="ko-KR" altLang="en-US" sz="1200" dirty="0" err="1" smtClean="0"/>
                        <a:t>혼자먹는</a:t>
                      </a:r>
                      <a:r>
                        <a:rPr lang="ko-KR" altLang="en-US" sz="1200" dirty="0" smtClean="0"/>
                        <a:t> 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간단하게 딱 좋은 </a:t>
                      </a:r>
                      <a:r>
                        <a:rPr lang="ko-KR" altLang="en-US" sz="1200" dirty="0" err="1" smtClean="0"/>
                        <a:t>혼자먹는</a:t>
                      </a:r>
                      <a:r>
                        <a:rPr lang="ko-KR" altLang="en-US" sz="1200" dirty="0" smtClean="0"/>
                        <a:t> 밥상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362" name="Picture 2" descr="C:\Users\GHKwon\Desktop\벤치마킹\이밥차\IMG_05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516" y="692683"/>
            <a:ext cx="2829475" cy="502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7666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475682" y="28799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571703" y="10764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480783" y="27776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58511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278777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웰빙</a:t>
                      </a:r>
                      <a:r>
                        <a:rPr lang="en-US" altLang="ko-KR" sz="1200" dirty="0" smtClean="0"/>
                        <a:t>&amp;</a:t>
                      </a:r>
                      <a:r>
                        <a:rPr lang="ko-KR" altLang="en-US" sz="1200" dirty="0" smtClean="0"/>
                        <a:t>다이어트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웰빙</a:t>
                      </a:r>
                      <a:r>
                        <a:rPr lang="en-US" altLang="ko-KR" sz="1200" dirty="0" smtClean="0"/>
                        <a:t>&amp;</a:t>
                      </a:r>
                      <a:r>
                        <a:rPr lang="ko-KR" altLang="en-US" sz="1200" dirty="0" smtClean="0"/>
                        <a:t>다이어트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웰빙</a:t>
                      </a:r>
                      <a:r>
                        <a:rPr lang="en-US" altLang="ko-KR" sz="1200" dirty="0" smtClean="0"/>
                        <a:t>&amp;</a:t>
                      </a:r>
                      <a:r>
                        <a:rPr lang="ko-KR" altLang="en-US" sz="1200" dirty="0" smtClean="0"/>
                        <a:t>다이어트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7666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GHKwon\Desktop\벤치마킹\이밥차\IMG_05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02" y="707667"/>
            <a:ext cx="2830663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1048053" y="43668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571703" y="10764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333313" y="27776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91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GHKwon\Desktop\벤치마킹\이밥차\IMG_05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27" y="721779"/>
            <a:ext cx="2822712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5035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67783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사랑담은</a:t>
                      </a:r>
                      <a:r>
                        <a:rPr lang="ko-KR" altLang="en-US" sz="1200" dirty="0" smtClean="0"/>
                        <a:t> 도시락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사랑담은</a:t>
                      </a:r>
                      <a:r>
                        <a:rPr lang="ko-KR" altLang="en-US" sz="1200" dirty="0" smtClean="0"/>
                        <a:t> 도시락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사랑담은</a:t>
                      </a:r>
                      <a:r>
                        <a:rPr lang="ko-KR" altLang="en-US" sz="1200" dirty="0" smtClean="0"/>
                        <a:t> 도시락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7666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375921" y="43668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571703" y="10764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33313" y="27776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42420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849076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</a:t>
                      </a:r>
                      <a:r>
                        <a:rPr lang="ko-KR" altLang="en-US" sz="1200" baseline="0" dirty="0" smtClean="0"/>
                        <a:t> 잔의 술상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</a:t>
                      </a:r>
                      <a:r>
                        <a:rPr lang="ko-KR" altLang="en-US" sz="1200" baseline="0" dirty="0" smtClean="0"/>
                        <a:t> 잔의 술상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한</a:t>
                      </a:r>
                      <a:r>
                        <a:rPr lang="ko-KR" altLang="en-US" sz="1200" baseline="0" dirty="0" smtClean="0"/>
                        <a:t> 잔의 술상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8434" name="Picture 2" descr="C:\Users\GHKwon\Desktop\벤치마킹\이밥차\IMG_05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" y="699713"/>
            <a:ext cx="2825514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GHKwon\Desktop\벤치마킹\이밥차\IMG_05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67" y="699713"/>
            <a:ext cx="2825513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024678" y="25293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288953" y="10385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184043" y="3086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5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71234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30938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심야식당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심야식당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심야식당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" y="699713"/>
            <a:ext cx="2825514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GHKwon\Desktop\벤치마킹\이밥차\IMG_05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632" y="699713"/>
            <a:ext cx="2825513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16156" y="2448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654713" y="9857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70123" y="30866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8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30250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16978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애드버토리얼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애드버토리얼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애드버토리얼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" y="699713"/>
            <a:ext cx="2825514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GHKwon\Desktop\벤치마킹\이밥차\IMG_05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141" y="699713"/>
            <a:ext cx="2953849" cy="524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035027" y="396849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380473" y="10173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80473" y="30866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7298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34286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" y="699713"/>
            <a:ext cx="2825514" cy="50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GHKwon\Desktop\벤치마킹\이밥차\IMG_05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39" y="699713"/>
            <a:ext cx="2849875" cy="50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26506" y="39525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380473" y="10173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80473" y="30866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18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406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586636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2530" name="Picture 2" descr="C:\Users\GHKwon\Desktop\벤치마킹\이밥차\IMG_05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763"/>
            <a:ext cx="2934031" cy="52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31541" y="4820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2531" name="Picture 3" descr="C:\Users\GHKwon\Desktop\벤치마킹\이밥차\IMG_05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252" y="691763"/>
            <a:ext cx="3047678" cy="540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4585091" y="10684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437621" y="28415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4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4999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609062"/>
              </p:ext>
            </p:extLst>
          </p:nvPr>
        </p:nvGraphicFramePr>
        <p:xfrm>
          <a:off x="6117116" y="415866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위로가기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화면이 </a:t>
                      </a:r>
                      <a:r>
                        <a:rPr lang="ko-KR" altLang="en-US" sz="1200" dirty="0" err="1" smtClean="0"/>
                        <a:t>최상단으로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이동된다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813023" y="28310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GHKwon\Desktop\벤치마킹\이밥차\IMG_04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1720"/>
            <a:ext cx="2793966" cy="49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2440714" y="50399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989766" y="22610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GHKwon\Desktop\벤치마킹\이밥차\IMG_04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10" y="701720"/>
            <a:ext cx="2800448" cy="497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4199964" y="15485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2455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33279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달콤한 오후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763"/>
            <a:ext cx="2934031" cy="52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99165" y="48201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3554" name="Picture 2" descr="C:\Users\GHKwon\Desktop\벤치마킹\이밥차\IMG_05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0" y="691763"/>
            <a:ext cx="3086450" cy="547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4646018" y="10273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85445" y="277662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9463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요리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5093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위로가기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상단으로 화면이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763"/>
            <a:ext cx="3086450" cy="547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50" y="707666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364365" y="52097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354312" y="15362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91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5885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밥상카테고리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41218"/>
              </p:ext>
            </p:extLst>
          </p:nvPr>
        </p:nvGraphicFramePr>
        <p:xfrm>
          <a:off x="6133019" y="547774"/>
          <a:ext cx="2914727" cy="508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 카테고리를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제목이 밥상으로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밥상에 올라가는 밥상종류 리스트를 제공한다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최신순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인기순 정렬 메뉴 버튼을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최순신이 선택되어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최신순</a:t>
                      </a:r>
                      <a:r>
                        <a:rPr lang="ko-KR" altLang="en-US" sz="1200" dirty="0" smtClean="0"/>
                        <a:t> 버튼을 클릭 시 가장 최근에 올라온 글 순서대로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페이지 </a:t>
                      </a:r>
                      <a:r>
                        <a:rPr lang="ko-KR" altLang="en-US" sz="1200" dirty="0" err="1" smtClean="0"/>
                        <a:t>위로가기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4578" name="Picture 2" descr="C:\Users\GHKwon\Desktop\벤치마킹\이밥차\IMG_05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037" y="699714"/>
            <a:ext cx="2987900" cy="53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202075" y="12102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135116" y="15896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202074" y="8167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364514" y="19078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947517" y="22974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968108" y="54242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947516" y="38161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40603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4310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밥상종류 리스트를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 리스트 목록이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6" y="699714"/>
            <a:ext cx="2987900" cy="53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413" y="699714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712358" y="19178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023063" y="27302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9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73752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5024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밥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밥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99713"/>
            <a:ext cx="3005818" cy="53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C:\Users\GHKwon\Desktop\벤치마킹\이밥차\IMG_05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209" y="699713"/>
            <a:ext cx="3005818" cy="533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532441" y="22756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99209" y="18463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160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13711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국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찌개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국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찌개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smtClean="0"/>
                        <a:t>국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4"/>
            <a:ext cx="3010297" cy="534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C:\Users\GHKwon\Desktop\벤치마킹\이밥차\IMG_05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3010299" cy="534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739175" y="25421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294149" y="18463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90143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64567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밑반찬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밑반찬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smtClean="0"/>
                        <a:t>밑반찬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C:\Users\GHKwon\Desktop\벤치마킹\이밥차\IMG_05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3149910" cy="559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827382" y="279045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294149" y="18463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5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41106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68359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err="1" smtClean="0"/>
                        <a:t>메인반찬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err="1" smtClean="0"/>
                        <a:t>메인반찬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err="1" smtClean="0"/>
                        <a:t>메인반찬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C:\Users\GHKwon\Desktop\벤치마킹\이밥차\IMG_05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3088681" cy="548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827382" y="30326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463399" y="18463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3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28879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073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일품요리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일품요리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smtClean="0"/>
                        <a:t>일품요리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C:\Users\GHKwon\Desktop\벤치마킹\이밥차\IMG_05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2998405" cy="53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827382" y="322756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311301" y="17906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88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4647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3821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간식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간식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smtClean="0"/>
                        <a:t>간식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C:\Users\GHKwon\Desktop\벤치마킹\이밥차\IMG_05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629046" y="34774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311301" y="17906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7351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오늘의추천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256430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오늘의 추천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에 나오는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삼계탕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smtClean="0"/>
                        <a:t>음식을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초기 첫 화면에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알람기능</a:t>
                      </a:r>
                      <a:r>
                        <a:rPr lang="en-US" altLang="ko-KR" sz="1200" dirty="0" smtClean="0"/>
                        <a:t>”,”</a:t>
                      </a:r>
                      <a:r>
                        <a:rPr lang="ko-KR" altLang="en-US" sz="1200" dirty="0" smtClean="0"/>
                        <a:t>전체모드</a:t>
                      </a:r>
                      <a:r>
                        <a:rPr lang="en-US" altLang="ko-KR" sz="1200" dirty="0" smtClean="0"/>
                        <a:t>”,”</a:t>
                      </a:r>
                      <a:r>
                        <a:rPr lang="ko-KR" altLang="en-US" sz="1200" dirty="0" smtClean="0"/>
                        <a:t>화면</a:t>
                      </a:r>
                      <a:r>
                        <a:rPr lang="en-US" altLang="ko-KR" sz="1200" dirty="0" smtClean="0"/>
                        <a:t>ON&amp;OFF</a:t>
                      </a:r>
                      <a:r>
                        <a:rPr lang="ko-KR" altLang="en-US" sz="1200" dirty="0" smtClean="0"/>
                        <a:t>기능의 대한 설명이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 rot="10800000" flipV="1">
            <a:off x="4989766" y="22610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GHKwon\Desktop\벤치마킹\이밥차\IMG_04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" y="744205"/>
            <a:ext cx="2800448" cy="497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1870698" y="21278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GHKwon\Desktop\벤치마킹\이밥차\IMG_04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67" y="744205"/>
            <a:ext cx="2781593" cy="493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4494904" y="15485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21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7427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밥상종류리스트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51867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</a:t>
                      </a:r>
                      <a:r>
                        <a:rPr lang="ko-KR" altLang="en-US" sz="1200" baseline="0" dirty="0" smtClean="0"/>
                        <a:t> 종류 리스트의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기타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 카테고리를 선택한다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</a:t>
                      </a:r>
                      <a:r>
                        <a:rPr lang="ko-KR" altLang="en-US" sz="1200" baseline="0" dirty="0" smtClean="0"/>
                        <a:t> 리스트 이름이 </a:t>
                      </a:r>
                      <a:r>
                        <a:rPr lang="en-US" altLang="ko-KR" sz="1200" baseline="0" dirty="0" smtClean="0"/>
                        <a:t>“</a:t>
                      </a:r>
                      <a:r>
                        <a:rPr lang="ko-KR" altLang="en-US" sz="1200" baseline="0" dirty="0" smtClean="0"/>
                        <a:t>기타</a:t>
                      </a:r>
                      <a:r>
                        <a:rPr lang="en-US" altLang="ko-KR" sz="1200" baseline="0" dirty="0" smtClean="0"/>
                        <a:t>”</a:t>
                      </a:r>
                      <a:r>
                        <a:rPr lang="ko-KR" altLang="en-US" sz="1200" baseline="0" dirty="0" smtClean="0"/>
                        <a:t>으로 변경된다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종류의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baseline="0" dirty="0" smtClean="0"/>
                        <a:t>기타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C:\Users\GHKwon\Desktop\벤치마킹\이밥차\IMG_05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605638" y="369296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11301" y="17906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411648" y="38261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2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3284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밥상차리기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900860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 차리기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차리기 화면으로 이동한다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페이지로 이동하는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다음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이름을 작성하는 텍스트박스 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레시피의</a:t>
                      </a:r>
                      <a:r>
                        <a:rPr lang="ko-KR" altLang="en-US" sz="1200" dirty="0" smtClean="0"/>
                        <a:t> 종류를 선택하는 밥상종류 선택리스트이다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중복선택은 허용하지 않는다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3"/>
            <a:ext cx="3066529" cy="5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380267" y="19655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3794" name="Picture 2" descr="C:\Users\GHKwon\Desktop\벤치마킹\이밥차\IMG_05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9" y="699712"/>
            <a:ext cx="2992380" cy="53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4415249" y="9875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5631799" y="114240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206651" y="20988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226692" y="35857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1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6307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밥상차리기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2440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상자에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해장국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을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밥상의 종류를 </a:t>
                      </a:r>
                      <a:r>
                        <a:rPr lang="en-US" altLang="ko-KR" sz="1200" dirty="0" smtClean="0"/>
                        <a:t>“ 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으로 선택한다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상자에 입력한 내용으로 내용이 변경된다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이미지를 등록할 수 있는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작성을 취소할 수 있는 휴지통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작성한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올릴 수 있는 올리기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4818" name="Picture 2" descr="C:\Users\GHKwon\Desktop\벤치마킹\이밥차\IMG_05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6"/>
            <a:ext cx="2814762" cy="49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GHKwon\Desktop\벤치마킹\이밥차\IMG_05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62" y="707665"/>
            <a:ext cx="2830664" cy="50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540393" y="20053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900583" y="33332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519822" y="116251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736372" y="9335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497956" y="11561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162137" y="29393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076537" y="15875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7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35779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밥상차리기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77170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사진을 등록하지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사진을 추가해 주세요</a:t>
                      </a:r>
                      <a:r>
                        <a:rPr lang="en-US" altLang="ko-KR" sz="1200" baseline="0" dirty="0" smtClean="0"/>
                        <a:t>” </a:t>
                      </a:r>
                      <a:r>
                        <a:rPr lang="ko-KR" altLang="en-US" sz="1200" baseline="0" dirty="0" smtClean="0"/>
                        <a:t>텍스트가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5842" name="Picture 2" descr="C:\Users\GHKwon\Desktop\벤치마킹\이밥차\IMG_05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132" y="707666"/>
            <a:ext cx="2817741" cy="500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GHKwon\Desktop\벤치마킹\이밥차\IMG_05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5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292803" y="11227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505532" y="30795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012643" y="26494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76564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밥상차리기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619010"/>
              </p:ext>
            </p:extLst>
          </p:nvPr>
        </p:nvGraphicFramePr>
        <p:xfrm>
          <a:off x="6133019" y="547774"/>
          <a:ext cx="2914727" cy="5454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뒤로가기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밥상 차리다 말고 </a:t>
                      </a:r>
                      <a:r>
                        <a:rPr lang="ko-KR" altLang="en-US" sz="1200" dirty="0" err="1" smtClean="0"/>
                        <a:t>어디가세요</a:t>
                      </a:r>
                      <a:r>
                        <a:rPr lang="en-US" altLang="ko-KR" sz="1200" dirty="0" smtClean="0"/>
                        <a:t>~</a:t>
                      </a:r>
                      <a:r>
                        <a:rPr lang="ko-KR" altLang="en-US" sz="1200" dirty="0" err="1" smtClean="0"/>
                        <a:t>ㅠㅠ밥상이</a:t>
                      </a:r>
                      <a:r>
                        <a:rPr lang="ko-KR" altLang="en-US" sz="1200" dirty="0" smtClean="0"/>
                        <a:t> 지워집니다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나가실건가요</a:t>
                      </a:r>
                      <a:r>
                        <a:rPr lang="en-US" altLang="ko-KR" sz="1200" dirty="0" smtClean="0"/>
                        <a:t>?” </a:t>
                      </a:r>
                      <a:r>
                        <a:rPr lang="ko-KR" altLang="en-US" sz="1200" dirty="0" smtClean="0"/>
                        <a:t>텍스트가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나갈래요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밥상 차릴래요 정렬 메뉴 버튼을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나갈래요 가 선택되어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6866" name="Picture 2" descr="C:\Users\GHKwon\Desktop\벤치마킹\이밥차\IMG_05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668" y="683811"/>
            <a:ext cx="2835187" cy="503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5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73044" y="11466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26791" y="30668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426791" y="34802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4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587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밥상차리기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46831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나갈래요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7890" name="Picture 2" descr="C:\Users\GHKwon\Desktop\벤치마킹\이밥차\IMG_05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" y="699715"/>
            <a:ext cx="2837327" cy="503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076525" y="35160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7892" name="Picture 4" descr="C:\Users\GHKwon\Desktop\벤치마킹\이밥차\IMG_05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664" y="699716"/>
            <a:ext cx="2837326" cy="503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3796626" y="9739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4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65192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 요리</a:t>
                      </a:r>
                      <a:r>
                        <a:rPr lang="en-US" altLang="ko-KR" sz="1200" b="1" dirty="0" smtClean="0"/>
                        <a:t>-</a:t>
                      </a:r>
                      <a:r>
                        <a:rPr lang="ko-KR" altLang="en-US" sz="1200" b="1" dirty="0" err="1" smtClean="0"/>
                        <a:t>최신순</a:t>
                      </a:r>
                      <a:r>
                        <a:rPr lang="ko-KR" altLang="en-US" sz="1200" b="1" dirty="0" smtClean="0"/>
                        <a:t> 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094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이미지를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이미지의 제목은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바글바글양푼찌개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로 등록되어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이미지의 이름은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초복메뉴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로 등록되어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상단라벨에 요리 제목이 등록된다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 이름에 요리 이름이 등록된다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요리법을 작성한 사용자의 텍스트가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전체보기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요리모드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Picture 4" descr="C:\Users\GHKwon\Desktop\벤치마킹\이밥차\IMG_05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46"/>
            <a:ext cx="2837326" cy="503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GHKwon\Desktop\벤치마킹\이밥차\IMG_054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34" y="678746"/>
            <a:ext cx="2829853" cy="502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475683" y="33332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271193" y="30076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271193" y="34664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59019" y="1096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523276" y="15501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191910" y="39117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146066" y="10969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GHKwon\Desktop\벤치마킹\이밥차\IMG_05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684025"/>
            <a:ext cx="2834352" cy="503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5676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 </a:t>
                      </a:r>
                      <a:r>
                        <a:rPr lang="ko-KR" altLang="en-US" sz="1200" b="1" dirty="0" smtClean="0"/>
                        <a:t>요리</a:t>
                      </a:r>
                      <a:r>
                        <a:rPr lang="en-US" altLang="ko-KR" sz="1200" b="1" dirty="0" smtClean="0"/>
                        <a:t>-</a:t>
                      </a:r>
                      <a:r>
                        <a:rPr lang="ko-KR" altLang="en-US" sz="1200" b="1" dirty="0" smtClean="0"/>
                        <a:t>인기순 </a:t>
                      </a:r>
                      <a:r>
                        <a:rPr lang="ko-KR" altLang="en-US" sz="1200" b="1" dirty="0" smtClean="0"/>
                        <a:t>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밥상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00319"/>
              </p:ext>
            </p:extLst>
          </p:nvPr>
        </p:nvGraphicFramePr>
        <p:xfrm>
          <a:off x="6133019" y="547774"/>
          <a:ext cx="2914727" cy="5172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인기순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최신순</a:t>
                      </a:r>
                      <a:r>
                        <a:rPr lang="ko-KR" altLang="en-US" sz="1200" dirty="0" smtClean="0"/>
                        <a:t> 버튼이 비활성화 된다 인기순 버튼이 활성화 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색이 변화하고 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최신순으로</a:t>
                      </a:r>
                      <a:r>
                        <a:rPr lang="ko-KR" altLang="en-US" sz="1200" dirty="0" smtClean="0"/>
                        <a:t> 정렬하여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상단라벨에 요리 제목이 등록된다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 이름에 요리 이름이 등록된다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요리법을 작성한 사용자의 텍스트가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전체보기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요리모드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9939" name="Picture 3" descr="C:\Users\GHKwon\Desktop\벤치마킹\이밥차\IMG_05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224" y="691762"/>
            <a:ext cx="2834352" cy="50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038362" y="23154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267526" y="32526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53558" y="11058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488798" y="155907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752590" y="42386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364840" y="11058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4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7095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 </a:t>
                      </a:r>
                      <a:r>
                        <a:rPr lang="en-US" altLang="ko-KR" sz="1200" b="1" dirty="0" smtClean="0"/>
                        <a:t>–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73944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톡 카테고리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상단 제목이 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톡 </a:t>
                      </a:r>
                      <a:r>
                        <a:rPr lang="ko-KR" altLang="en-US" sz="1200" dirty="0" err="1" smtClean="0"/>
                        <a:t>으로</a:t>
                      </a:r>
                      <a:r>
                        <a:rPr lang="ko-KR" altLang="en-US" sz="1200" dirty="0" smtClean="0"/>
                        <a:t>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요리톡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수다톡</a:t>
                      </a:r>
                      <a:r>
                        <a:rPr lang="ko-KR" altLang="en-US" sz="1200" dirty="0" smtClean="0"/>
                        <a:t> 메뉴가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요리 톡 이 선택되어있다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요리에 관한 사용자의 톡이 등록되어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톡 등록하기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62" name="Picture 2" descr="C:\Users\GHKwon\Desktop\벤치마킹\이밥차\IMG_05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21" y="691763"/>
            <a:ext cx="2913853" cy="517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859210" y="11148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817589" y="11284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58195" y="18281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112529" y="2416554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405241" y="2790265"/>
            <a:ext cx="294940" cy="2664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9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41831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 </a:t>
                      </a:r>
                      <a:r>
                        <a:rPr lang="en-US" altLang="ko-KR" sz="1200" b="1" dirty="0" smtClean="0"/>
                        <a:t>–</a:t>
                      </a:r>
                      <a:r>
                        <a:rPr lang="ko-KR" altLang="en-US" sz="1200" b="1" dirty="0" err="1" smtClean="0"/>
                        <a:t>수다톡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67014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수다톡을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요리톡의</a:t>
                      </a:r>
                      <a:r>
                        <a:rPr lang="ko-KR" altLang="en-US" sz="1200" dirty="0" smtClean="0"/>
                        <a:t> 색상이 없어지고 </a:t>
                      </a:r>
                      <a:r>
                        <a:rPr lang="ko-KR" altLang="en-US" sz="1200" dirty="0" err="1" smtClean="0"/>
                        <a:t>수다톡의</a:t>
                      </a:r>
                      <a:r>
                        <a:rPr lang="ko-KR" altLang="en-US" sz="1200" dirty="0" smtClean="0"/>
                        <a:t> 색상이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질문 수다 톡 이다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좋아요 버튼이다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 시 색상과 숫자가 변경된다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질문톡이</a:t>
                      </a:r>
                      <a:r>
                        <a:rPr lang="ko-KR" altLang="en-US" sz="1200" dirty="0" smtClean="0"/>
                        <a:t> 아닌 </a:t>
                      </a:r>
                      <a:r>
                        <a:rPr lang="ko-KR" altLang="en-US" sz="1200" dirty="0" err="1" smtClean="0"/>
                        <a:t>일반톡이다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위로 올리기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1986" name="Picture 2" descr="C:\Users\GHKwon\Desktop\벤치마킹\이밥차\IMG_05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99" y="687746"/>
            <a:ext cx="2798859" cy="496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447482" y="17406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46899" y="21462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226810" y="30771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093798" y="30771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991554" y="307710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621446" y="49784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546899" y="35780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0" y="3158324"/>
            <a:ext cx="430129" cy="32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6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84579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조리순서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오늘의추천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49627"/>
              </p:ext>
            </p:extLst>
          </p:nvPr>
        </p:nvGraphicFramePr>
        <p:xfrm>
          <a:off x="6133019" y="547774"/>
          <a:ext cx="2914727" cy="5033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2690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4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첫 화면의 오른쪽 </a:t>
                      </a:r>
                      <a:r>
                        <a:rPr lang="ko-KR" altLang="en-US" sz="1050" dirty="0" smtClean="0"/>
                        <a:t>버튼을 </a:t>
                      </a:r>
                      <a:r>
                        <a:rPr lang="ko-KR" altLang="en-US" sz="1050" dirty="0" smtClean="0"/>
                        <a:t>클릭한다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페이지 이동이 되면서 화면이 변화하는걸 볼 수 있다</a:t>
                      </a:r>
                      <a:r>
                        <a:rPr lang="en-US" altLang="ko-KR" sz="105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해당하는 요리 이름과 요리의 종류가 제공된다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해당하는 요리의 밥숟가락 </a:t>
                      </a:r>
                      <a:r>
                        <a:rPr lang="ko-KR" altLang="en-US" sz="1050" dirty="0" err="1" smtClean="0"/>
                        <a:t>계량팁</a:t>
                      </a:r>
                      <a:r>
                        <a:rPr lang="ko-KR" altLang="en-US" sz="1050" dirty="0" smtClean="0"/>
                        <a:t> 보기 버튼이다</a:t>
                      </a:r>
                      <a:r>
                        <a:rPr lang="en-US" altLang="ko-KR" sz="1050" dirty="0" smtClean="0"/>
                        <a:t>. 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해당요리에 해당하는 필수재료를 제공한다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 요리에 해당하는 </a:t>
                      </a:r>
                      <a:r>
                        <a:rPr lang="ko-KR" altLang="en-US" sz="1050" dirty="0" err="1" smtClean="0"/>
                        <a:t>선택재료목록를</a:t>
                      </a:r>
                      <a:r>
                        <a:rPr lang="ko-KR" altLang="en-US" sz="1050" dirty="0" smtClean="0"/>
                        <a:t> 제공한다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2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해당</a:t>
                      </a:r>
                      <a:r>
                        <a:rPr lang="ko-KR" altLang="en-US" sz="1050" baseline="0" dirty="0" smtClean="0"/>
                        <a:t> 요리에 첨가되는 양념목록이 제공된다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전체모드버튼이다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요리모드모드</a:t>
                      </a:r>
                      <a:r>
                        <a:rPr lang="en-US" altLang="ko-KR" sz="1050" dirty="0" smtClean="0"/>
                        <a:t>on/off</a:t>
                      </a:r>
                      <a:r>
                        <a:rPr lang="ko-KR" altLang="en-US" sz="1050" dirty="0" smtClean="0"/>
                        <a:t>버튼이다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찜하기</a:t>
                      </a:r>
                      <a:r>
                        <a:rPr lang="ko-KR" altLang="en-US" sz="1050" dirty="0" smtClean="0"/>
                        <a:t> 버튼이다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댓글달기</a:t>
                      </a:r>
                      <a:r>
                        <a:rPr lang="ko-KR" altLang="en-US" sz="1050" dirty="0" smtClean="0"/>
                        <a:t> 버튼이다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1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공유하기 버튼이다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3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00644"/>
            <a:ext cx="2824988" cy="501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HKwon\Desktop\벤치마킹\이밥차\IMG_04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496" y="700645"/>
            <a:ext cx="2824989" cy="501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471754" y="322993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605677" y="50741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009329" y="159147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5289489" y="24422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058901" y="31058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327520" y="38055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592545" y="19529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911431" y="11577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289489" y="115877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861859" y="54813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862732" y="54485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5816889" y="54485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37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05727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수다톡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9393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글쓰기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상단의 제목 라벨이 글쓰기로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질문할래요 체크박스이다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앨범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글을 작성하는 텍스트박스이다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</a:t>
                      </a:r>
                      <a:r>
                        <a:rPr lang="ko-KR" altLang="en-US" sz="1200" dirty="0" smtClean="0"/>
                        <a:t> 올리기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7746"/>
            <a:ext cx="2798859" cy="496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C:\Users\GHKwon\Desktop\벤치마킹\이밥차\IMG_05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03" y="687746"/>
            <a:ext cx="2834081" cy="503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47481" y="27107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727641" y="104893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432701" y="19076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999108" y="19076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969006" y="28439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5244041" y="11821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70" y="2174136"/>
            <a:ext cx="1230369" cy="33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3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8" name="Picture 6" descr="C:\Users\GHKwon\Desktop\벤치마킹\이밥차\IMG_05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93" y="695067"/>
            <a:ext cx="2822377" cy="500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64609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5798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 상자에 내용을 입력하지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내용을 입력해 주세요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smtClean="0"/>
                        <a:t>텍스트가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4037" name="Picture 5" descr="C:\Users\GHKwon\Desktop\벤치마킹\이밥차\IMG_05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970" y="675860"/>
            <a:ext cx="2817898" cy="500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272006" y="260169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409043" y="11148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3449" y="30435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67069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53381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내용을 작성한다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올리기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요리톡이</a:t>
                      </a:r>
                      <a:r>
                        <a:rPr lang="ko-KR" altLang="en-US" sz="1200" dirty="0" smtClean="0"/>
                        <a:t> 등록되었어요</a:t>
                      </a:r>
                      <a:r>
                        <a:rPr lang="en-US" altLang="ko-KR" sz="1200" dirty="0" smtClean="0"/>
                        <a:t>!” </a:t>
                      </a:r>
                      <a:r>
                        <a:rPr lang="ko-KR" altLang="en-US" sz="1200" dirty="0" smtClean="0"/>
                        <a:t>텍스트가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화면이 이동된다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4" descr="C:\Users\GHKwon\Desktop\벤치마킹\이밥차\IMG_05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5860"/>
            <a:ext cx="2838952" cy="50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 descr="C:\Users\GHKwon\Desktop\벤치마킹\이밥차\IMG_05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50" y="675860"/>
            <a:ext cx="2841301" cy="50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45100" y="11839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532441" y="23130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236330" y="30642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641846" y="189544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39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766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상세보기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4687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게시글을</a:t>
                      </a:r>
                      <a:r>
                        <a:rPr lang="ko-KR" altLang="en-US" sz="1200" dirty="0" smtClean="0"/>
                        <a:t>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화면이 이동된다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상단라벨이 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요리톡</a:t>
                      </a:r>
                      <a:r>
                        <a:rPr lang="ko-KR" altLang="en-US" sz="1200" dirty="0" smtClean="0"/>
                        <a:t> 상세보기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smtClean="0"/>
                        <a:t>텍스트로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 톡 삭제하기 버튼이다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 톡 수정하기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본문 내용 텍스트이다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좋아요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공유하기 버튼이다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작성하기 텍스트이다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6082" name="Picture 2" descr="C:\Users\GHKwon\Desktop\벤치마킹\이밥차\IMG_05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500"/>
            <a:ext cx="2827325" cy="501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5" name="Picture 5" descr="C:\Users\GHKwon\Desktop\벤치마킹\이밥차\IMG_05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92" y="696499"/>
            <a:ext cx="2827159" cy="501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874312" y="25460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677186" y="19913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274132" y="24554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712928" y="11561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912833" y="11793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5437619" y="11549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390871" y="54482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656981" y="54482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5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30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댓글달기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01904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내용을 작성하지 않는다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달기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입력해 주세요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텍스트가 전달된다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5" descr="C:\Users\GHKwon\Desktop\벤치마킹\이밥차\IMG_056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33" y="696498"/>
            <a:ext cx="2827159" cy="501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 descr="C:\Users\GHKwon\Desktop\벤치마킹\이밥차\IMG_05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95" y="696498"/>
            <a:ext cx="2829021" cy="50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490464" y="53608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731703" y="54596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29935" y="30740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5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21103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50651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작성한다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작성하기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댓글의</a:t>
                      </a:r>
                      <a:r>
                        <a:rPr lang="ko-KR" altLang="en-US" sz="1200" dirty="0" smtClean="0"/>
                        <a:t> 글자 수가 라벨로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댓글이</a:t>
                      </a:r>
                      <a:r>
                        <a:rPr lang="ko-KR" altLang="en-US" sz="1200" dirty="0" smtClean="0"/>
                        <a:t> 정상적으로 작성된다</a:t>
                      </a:r>
                      <a:r>
                        <a:rPr lang="en-US" altLang="ko-KR" sz="1200" dirty="0" smtClean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공감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공감 버튼을 클릭하면 색상이 변경되며 숫자가 변경된다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8130" name="Picture 2" descr="C:\Users\GHKwon\Desktop\벤치마킹\이밥차\IMG_05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92468"/>
            <a:ext cx="2822713" cy="50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Picture 3" descr="C:\Users\GHKwon\Desktop\벤치마킹\이밥차\IMG_05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76" y="692468"/>
            <a:ext cx="2837113" cy="503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384971" y="32104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675242" y="30771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389754" y="36655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981879" y="30911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04" y="3401901"/>
            <a:ext cx="562841" cy="25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4981879" y="35920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1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85409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공유하기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6327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이전의 공유하기 기능과 동일하다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9154" name="Picture 2" descr="C:\Users\GHKwon\Desktop\벤치마킹\이밥차\IMG_05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6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3" descr="C:\Users\GHKwon\Desktop\벤치마킹\이밥차\IMG_05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45" y="707666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887767" y="260610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277431" y="407709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75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수정하기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92763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수정하기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제목 텍스트라벨이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수정하기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로 변경된다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수정할 내용을 작성할 수 있는 텍스트박스이다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올리기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요리톡이</a:t>
                      </a:r>
                      <a:r>
                        <a:rPr lang="ko-KR" altLang="en-US" sz="1200" dirty="0" smtClean="0"/>
                        <a:t> 등록되었어요</a:t>
                      </a:r>
                      <a:r>
                        <a:rPr lang="en-US" altLang="ko-KR" sz="1200" dirty="0" smtClean="0"/>
                        <a:t>!”</a:t>
                      </a:r>
                      <a:r>
                        <a:rPr lang="ko-KR" altLang="en-US" sz="1200" dirty="0" smtClean="0"/>
                        <a:t>텍스트가 전달된다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6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408947" y="11907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0180" name="Picture 4" descr="C:\Users\GHKwon\Desktop\벤치마킹\이밥차\IMG_057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42" y="707666"/>
            <a:ext cx="2822712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4062818" y="11570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404168" y="11907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915348" y="23198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989" y="2075038"/>
            <a:ext cx="2667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7" y="3055952"/>
            <a:ext cx="30575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4424529" y="38783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47568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r>
                        <a:rPr lang="ko-KR" altLang="en-US" sz="1200" b="1" dirty="0" smtClean="0"/>
                        <a:t> 톡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요리톡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삭제하기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톡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770900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삭제하기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톡 삭제하기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해당 톡을 </a:t>
                      </a:r>
                      <a:r>
                        <a:rPr lang="ko-KR" altLang="en-US" sz="1200" dirty="0" err="1" smtClean="0"/>
                        <a:t>삭제하실건가요</a:t>
                      </a:r>
                      <a:r>
                        <a:rPr lang="en-US" altLang="ko-KR" sz="1200" dirty="0" smtClean="0"/>
                        <a:t>?”</a:t>
                      </a:r>
                      <a:r>
                        <a:rPr lang="ko-KR" altLang="en-US" sz="1200" dirty="0" smtClean="0"/>
                        <a:t>텍스트가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네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삭제할래요</a:t>
                      </a:r>
                      <a:r>
                        <a:rPr lang="en-US" altLang="ko-KR" sz="1200" baseline="0" dirty="0" smtClean="0"/>
                        <a:t>!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다음에요 메뉴 버튼을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네 삭제할래요</a:t>
                      </a:r>
                      <a:r>
                        <a:rPr lang="en-US" altLang="ko-KR" sz="1200" dirty="0" smtClean="0"/>
                        <a:t>! </a:t>
                      </a:r>
                      <a:r>
                        <a:rPr lang="ko-KR" altLang="en-US" sz="1200" dirty="0" smtClean="0"/>
                        <a:t>버튼이 선택되어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삭제 버튼 클릭 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삭제되었습니다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텍스트가 전달된다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666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8" name="Picture 2" descr="C:\Users\GHKwon\Desktop\벤치마킹\이밥차\IMG_056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63" y="707666"/>
            <a:ext cx="2822713" cy="501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035236" y="11907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155349" y="238347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155349" y="34409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640" y="3849073"/>
            <a:ext cx="2336358" cy="1511761"/>
          </a:xfrm>
          <a:prstGeom prst="rect">
            <a:avLst/>
          </a:prstGeom>
          <a:noFill/>
          <a:ln w="349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4155349" y="47768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38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69257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삼시세끼 </a:t>
                      </a:r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삼시세끼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99723"/>
              </p:ext>
            </p:extLst>
          </p:nvPr>
        </p:nvGraphicFramePr>
        <p:xfrm>
          <a:off x="6133019" y="547774"/>
          <a:ext cx="2914727" cy="508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삼시세끼 카테고리를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상단의 배경화면이 변경되며 텍스트 라벨의 텍스트가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요리의 제목과 삼시세끼의 반영본의 타이틀이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공감과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개수가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절로 웃음이 나오는 맛 </a:t>
                      </a:r>
                      <a:r>
                        <a:rPr lang="ko-KR" altLang="en-US" sz="1200" dirty="0" err="1" smtClean="0"/>
                        <a:t>베이글과</a:t>
                      </a:r>
                      <a:r>
                        <a:rPr lang="ko-KR" altLang="en-US" sz="1200" dirty="0" smtClean="0"/>
                        <a:t> 크림치즈 </a:t>
                      </a:r>
                      <a:r>
                        <a:rPr lang="en-US" altLang="ko-KR" sz="1200" dirty="0" smtClean="0"/>
                        <a:t>– </a:t>
                      </a:r>
                      <a:r>
                        <a:rPr lang="ko-KR" altLang="en-US" sz="1200" dirty="0" err="1" smtClean="0"/>
                        <a:t>정선편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이미지를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02" name="Picture 2" descr="C:\Users\GHKwon\Desktop\벤치마킹\이밥차\IMG_05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40" y="683812"/>
            <a:ext cx="2997642" cy="53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957826" y="155212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242209" y="11625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749229" y="26176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727240" y="31423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834176" y="54342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028208" y="290565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8725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조리순서 보기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smtClean="0"/>
                        <a:t>조리순서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92747"/>
              </p:ext>
            </p:extLst>
          </p:nvPr>
        </p:nvGraphicFramePr>
        <p:xfrm>
          <a:off x="6133019" y="547776"/>
          <a:ext cx="2914727" cy="5185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797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다음 화면 버튼 </a:t>
                      </a:r>
                      <a:r>
                        <a:rPr lang="ko-KR" altLang="en-US" sz="1200" dirty="0" smtClean="0"/>
                        <a:t>클릭 시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페이지로 </a:t>
                      </a:r>
                      <a:r>
                        <a:rPr lang="ko-KR" altLang="en-US" sz="1200" dirty="0" err="1" smtClean="0"/>
                        <a:t>이동한것을</a:t>
                      </a:r>
                      <a:r>
                        <a:rPr lang="ko-KR" altLang="en-US" sz="1200" dirty="0" smtClean="0"/>
                        <a:t> 확인할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페이지를 확인 후 다음으로 가기 버튼을 누를 시 계속 다음페이지로 </a:t>
                      </a:r>
                      <a:r>
                        <a:rPr lang="ko-KR" altLang="en-US" sz="1200" dirty="0" err="1" smtClean="0"/>
                        <a:t>이동하는것을</a:t>
                      </a:r>
                      <a:r>
                        <a:rPr lang="ko-KR" altLang="en-US" sz="1200" dirty="0" smtClean="0"/>
                        <a:t> 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알람모드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댓글달기</a:t>
                      </a:r>
                      <a:r>
                        <a:rPr lang="ko-KR" altLang="en-US" sz="1200" dirty="0" smtClean="0"/>
                        <a:t>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공유하기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다음페이지를 연속하여 클릭 시 페이지마다 요리방법을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페이지와 전체페이지의 정보를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 descr="C:\Users\GHKwon\Desktop\벤치마킹\이밥차\IMG_048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" y="726176"/>
            <a:ext cx="1460665" cy="259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GHKwon\Desktop\벤치마킹\이밥차\IMG_048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714" y="726175"/>
            <a:ext cx="1460665" cy="25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GHKwon\Desktop\벤치마킹\이밥차\IMG_048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8857"/>
            <a:ext cx="1342993" cy="238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GHKwon\Desktop\벤치마킹\이밥차\IMG_048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93" y="3289466"/>
            <a:ext cx="1376456" cy="244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GHKwon\Desktop\벤치마킹\이밥차\IMG_048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449" y="3318857"/>
            <a:ext cx="1359898" cy="241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900583" y="28788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7714" y="21557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54" name="Picture 10" descr="C:\Users\GHKwon\Desktop\벤치마킹\이밥차\IMG_049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346" y="2729269"/>
            <a:ext cx="1692061" cy="30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2264117" y="46160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9" name="Picture 5" descr="C:\Users\GHKwon\Desktop\벤치마킹\이밥차\IMG_048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86" y="724396"/>
            <a:ext cx="1445110" cy="256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HKwon\Desktop\벤치마킹\이밥차\IMG_048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79" y="726176"/>
            <a:ext cx="1444107" cy="25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753113" y="9630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251928" y="32532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784407" y="326677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315016" y="32532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5037571" y="52918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71064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삼시세끼 </a:t>
                      </a:r>
                      <a:r>
                        <a:rPr lang="ko-KR" altLang="en-US" sz="1200" b="1" dirty="0" smtClean="0"/>
                        <a:t>요리화면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삼시세끼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04266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화면이 이동하면서 상단의 배경화면이 변경된다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레시피의</a:t>
                      </a:r>
                      <a:r>
                        <a:rPr lang="ko-KR" altLang="en-US" sz="1200" dirty="0" smtClean="0"/>
                        <a:t> 방영 정보가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페이지 내용 라벨이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요리에서 실제로 방영된 시간이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시간이 제공된 페이지에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알람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버튼이 생기며 활성화된다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제공된 시간이 자동으로 카운트된다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2226" name="Picture 2" descr="C:\Users\GHKwon\Desktop\벤치마킹\이밥차\IMG_05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" y="699714"/>
            <a:ext cx="2837040" cy="503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Picture 3" descr="C:\Users\GHKwon\Desktop\벤치마킹\이밥차\IMG_057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1" y="705372"/>
            <a:ext cx="2830664" cy="502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195523" y="9395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372316" y="382587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632844" y="50185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87648" y="43188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789512" y="12060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257553" y="12313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9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14874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54116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검색하기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검색하기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재료명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음식명을</a:t>
                      </a:r>
                      <a:r>
                        <a:rPr lang="ko-KR" altLang="en-US" sz="1200" dirty="0" smtClean="0"/>
                        <a:t> 검색하는 텍스트 박스이다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사전 검색하기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메인 카테고리 이미지가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3250" name="Picture 2" descr="C:\Users\GHKwon\Desktop\벤치마킹\이밥차\IMG_05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536" y="678266"/>
            <a:ext cx="2928310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1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65" y="678266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97025" y="11099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997785" y="6090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5536934" y="10828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331149" y="35033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879789" y="15790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8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0218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728256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밥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4274" name="Picture 2" descr="C:\Users\GHKwon\Desktop\벤치마킹\이밥차\IMG_05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404" y="728638"/>
            <a:ext cx="2910172" cy="51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1063659" y="26843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631931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7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1849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08581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국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국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국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찌개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518748" y="26843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5298" name="Picture 2" descr="C:\Users\GHKwon\Desktop\벤치마킹\이밥차\IMG_05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54" y="720687"/>
            <a:ext cx="2928309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3989740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9912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86645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밑반찬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2" name="Picture 2" descr="C:\Users\GHKwon\Desktop\벤치마킹\이밥차\IMG_05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80" y="720688"/>
            <a:ext cx="2928309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150345" y="397243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89740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9564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27785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메인반찬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메인반찬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메인반찬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 descr="C:\Users\GHKwon\Desktop\벤치마킹\이밥차\IMG_05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671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518748" y="397243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89740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78837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84534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일품요리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일품요리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일품요리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C:\Users\GHKwon\Desktop\벤치마킹\이밥차\IMG_05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43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078784" y="52048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89740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0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6191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571345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간식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이미지를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간식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간식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카테고리의 요리 이미지들이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다음부턴 이전과 동일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" y="720687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4" name="Picture 2" descr="C:\Users\GHKwon\Desktop\벤치마킹\이밥차\IMG_05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50" y="720688"/>
            <a:ext cx="2928308" cy="519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518747" y="52048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89740" y="11338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345020" y="31863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0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5469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33049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상단 검색 텍스트박스를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메인 카테고리의 이미지가 비활성화 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텍스트를 입력하지 않은 상태에선 검색 버튼이 비활성화된다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714"/>
            <a:ext cx="2814762" cy="49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2" name="Picture 2" descr="C:\Users\GHKwon\Desktop\벤치마킹\이밥차\IMG_05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982" y="699714"/>
            <a:ext cx="2825513" cy="501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715665" y="11656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5620024" y="54493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207268" y="26505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43565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668639"/>
              </p:ext>
            </p:extLst>
          </p:nvPr>
        </p:nvGraphicFramePr>
        <p:xfrm>
          <a:off x="6133019" y="547774"/>
          <a:ext cx="2914727" cy="5188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텍스트 박스에 내용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만두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을 입력한다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내용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만두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에 연관된 음식 리스트가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검색버튼을 누른다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내용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만두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삼시세끼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smtClean="0"/>
                        <a:t>카테고리의 일치하는 요리 개수 정보를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내용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만두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</a:t>
                      </a:r>
                      <a:r>
                        <a:rPr lang="ko-KR" altLang="en-US" sz="1200" dirty="0" err="1" smtClean="0"/>
                        <a:t>이밥차의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이름과 일치하는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개수 정보를 제공한다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 내용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만두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가 속하는 </a:t>
                      </a:r>
                      <a:r>
                        <a:rPr lang="ko-KR" altLang="en-US" sz="1200" dirty="0" err="1" smtClean="0"/>
                        <a:t>레시피의</a:t>
                      </a:r>
                      <a:r>
                        <a:rPr lang="ko-KR" altLang="en-US" sz="1200" dirty="0" smtClean="0"/>
                        <a:t> 최근에 올라온 글 순서대로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2466" name="Picture 2" descr="C:\Users\GHKwon\Desktop\벤치마킹\이밥차\IMG_05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5474"/>
            <a:ext cx="2830664" cy="50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7" name="Picture 3" descr="C:\Users\GHKwon\Desktop\벤치마킹\이밥차\IMG_05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28" y="705474"/>
            <a:ext cx="3077155" cy="54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142393" y="9000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267862" y="19972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919869" y="54485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243514" y="14410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243514" y="19972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309235" y="34364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52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0075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– </a:t>
                      </a:r>
                      <a:r>
                        <a:rPr lang="ko-KR" altLang="en-US" sz="1200" b="1" dirty="0" err="1" smtClean="0"/>
                        <a:t>오늘의추천</a:t>
                      </a:r>
                      <a:r>
                        <a:rPr lang="en-US" altLang="ko-KR" sz="1200" b="1" dirty="0" smtClean="0"/>
                        <a:t>-</a:t>
                      </a:r>
                      <a:r>
                        <a:rPr lang="ko-KR" altLang="en-US" sz="1200" b="1" dirty="0" smtClean="0"/>
                        <a:t>전체모드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876768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오늘의 추천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초기화면으로 돌아온 뒤 </a:t>
                      </a:r>
                      <a:r>
                        <a:rPr lang="ko-KR" altLang="en-US" sz="1200" dirty="0" smtClean="0"/>
                        <a:t>전체모드 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오늘의 추천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메뉴인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삼계탕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요리재료를 볼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요리순서를 </a:t>
                      </a:r>
                      <a:r>
                        <a:rPr lang="ko-KR" altLang="en-US" sz="1200" dirty="0" err="1" smtClean="0"/>
                        <a:t>스텝별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dirty="0" smtClean="0"/>
                        <a:t>이미지로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 descr="C:\Users\GHKwon\Desktop\벤치마킹\이밥차\IMG_04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850" y="712520"/>
            <a:ext cx="2818299" cy="50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2520"/>
            <a:ext cx="2818299" cy="50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801165" y="11213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436950" y="21053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3277210" y="30805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23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7973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743709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 검색하기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상단 제목 라벨이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이밥차</a:t>
                      </a:r>
                      <a:r>
                        <a:rPr lang="ko-KR" altLang="en-US" sz="1200" dirty="0" smtClean="0"/>
                        <a:t> 사전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으로 변경된다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인덱스의 정보가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해당하는 인덱스의 리스트가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인덱스 리스트를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GHKwon\Desktop\벤치마킹\이밥차\IMG_05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763"/>
            <a:ext cx="2902787" cy="51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599" y="691763"/>
            <a:ext cx="2934143" cy="52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279430" y="14566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162731" y="98747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296039" y="13233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162731" y="25001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689382" y="447208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968599" y="4805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2184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46959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리스트 중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근대샐러드</a:t>
                      </a:r>
                      <a:r>
                        <a:rPr lang="en-US" altLang="ko-KR" sz="1200" dirty="0" smtClean="0"/>
                        <a:t>” </a:t>
                      </a:r>
                      <a:r>
                        <a:rPr lang="ko-KR" altLang="en-US" sz="1200" dirty="0" smtClean="0"/>
                        <a:t>리스트를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근대샐러드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의 설명보기 화면으로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다음부터는 이전과 같다</a:t>
                      </a:r>
                      <a:r>
                        <a:rPr lang="en-US" altLang="ko-KR" sz="1200" dirty="0" smtClean="0"/>
                        <a:t>.)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GHKwon\Desktop\벤치마킹\이밥차\IMG_05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1763"/>
            <a:ext cx="2934143" cy="52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GHKwon\Desktop\벤치마킹\이밥차\IMG_058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816" y="691763"/>
            <a:ext cx="2955795" cy="524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900583" y="20290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258773" y="256183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66588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281319"/>
              </p:ext>
            </p:extLst>
          </p:nvPr>
        </p:nvGraphicFramePr>
        <p:xfrm>
          <a:off x="6133019" y="547774"/>
          <a:ext cx="2914727" cy="5055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2935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정보 버튼을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화면이 이동한다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상단 제목라벨이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나의 공간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으로 변경된다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환경설정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수정하기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프로필 정보가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찜 한 목록을 보여주는 버튼이다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밥상을 등록한 목록을 보여주는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내가 작성한 </a:t>
                      </a:r>
                      <a:r>
                        <a:rPr lang="ko-KR" altLang="en-US" sz="1200" dirty="0" err="1" smtClean="0"/>
                        <a:t>글목록을</a:t>
                      </a:r>
                      <a:r>
                        <a:rPr lang="ko-KR" altLang="en-US" sz="1200" dirty="0" smtClean="0"/>
                        <a:t> 보여주는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편집하기버튼이다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10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목록의 정보가 출력된다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GHKwon\Desktop\벤치마킹\이밥차\IMG_05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09" y="692600"/>
            <a:ext cx="2799104" cy="496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47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1720"/>
            <a:ext cx="2793966" cy="495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2260256" y="11067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164345" y="11321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277527" y="10019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605173" y="162210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459285" y="18647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735716" y="28189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4500561" y="27832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5693747" y="27359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5294576" y="314989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406980" y="40483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7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0141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37306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편집하기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현재 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개수의 정보를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편집하기 버튼이 비활성화 되면서 삭제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완료 버튼이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삭제 버튼이 선택되어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삭제버튼을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레시피가</a:t>
                      </a:r>
                      <a:r>
                        <a:rPr lang="ko-KR" altLang="en-US" sz="1200" dirty="0" smtClean="0"/>
                        <a:t> 없으면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레시피가</a:t>
                      </a:r>
                      <a:r>
                        <a:rPr lang="ko-KR" altLang="en-US" sz="1200" dirty="0" smtClean="0"/>
                        <a:t> 없습니다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알림창이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GHKwon\Desktop\벤치마킹\이밥차\IMG_05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9775"/>
            <a:ext cx="2822713" cy="50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HKwon\Desktop\벤치마킹\이밥차\IMG_059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025" y="695738"/>
            <a:ext cx="2822281" cy="500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3476316" y="320051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260256" y="32005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971651" y="27790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738" y="3636728"/>
            <a:ext cx="216217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 rot="10800000" flipV="1">
            <a:off x="4631828" y="32215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417165" y="43399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5515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52088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753336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나의밥상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내가 차린 밥상의 개수의 정보를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버튼이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버튼이 선택되어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편집하기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편집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밥상차리기</a:t>
                      </a:r>
                      <a:r>
                        <a:rPr lang="ko-KR" altLang="en-US" sz="1200" dirty="0" smtClean="0"/>
                        <a:t> 버튼이 비활성화 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삭제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완료 버튼이 활성화 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삭제 버튼이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GHKwon\Desktop\벤치마킹\이밥차\IMG_05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0981"/>
            <a:ext cx="2819167" cy="500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GHKwon\Desktop\벤치마킹\이밥차\IMG_059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42" y="698369"/>
            <a:ext cx="2833376" cy="502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640055" y="26518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934995" y="294653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679911" y="32129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640054" y="321299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931894" y="28132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594936" y="321299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0675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564470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밥상 차리기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밥상 차리기 화면으로 이동한다</a:t>
                      </a:r>
                      <a:r>
                        <a:rPr lang="en-US" altLang="ko-KR" sz="1200" dirty="0" smtClean="0"/>
                        <a:t>. 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다음은 이전과 같다</a:t>
                      </a:r>
                      <a:r>
                        <a:rPr lang="en-US" altLang="ko-KR" sz="1200" dirty="0" smtClean="0"/>
                        <a:t>.)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GHKwon\Desktop\벤치마킹\이밥차\IMG_059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0981"/>
            <a:ext cx="2819167" cy="500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GHKwon\Desktop\벤치마킹\이밥차\IMG_05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723" y="710981"/>
            <a:ext cx="2792658" cy="49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252305" y="32129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435582" y="9786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6310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022793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글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톡 개수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대수 메뉴가 제공된다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톡 개수가 선택되어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등록한 톡의 리스트가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등록한 </a:t>
                      </a:r>
                      <a:r>
                        <a:rPr lang="ko-KR" altLang="en-US" sz="1200" dirty="0" err="1" smtClean="0"/>
                        <a:t>게시글의</a:t>
                      </a:r>
                      <a:r>
                        <a:rPr lang="ko-KR" altLang="en-US" sz="1200" dirty="0" smtClean="0"/>
                        <a:t> 정보가 출력된다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ko-KR" altLang="en-US" sz="1200" dirty="0" smtClean="0"/>
                        <a:t> 리스트가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나의 </a:t>
                      </a:r>
                      <a:r>
                        <a:rPr lang="ko-KR" altLang="en-US" sz="1200" dirty="0" err="1" smtClean="0"/>
                        <a:t>댓글의</a:t>
                      </a:r>
                      <a:r>
                        <a:rPr lang="ko-KR" altLang="en-US" sz="1200" dirty="0" smtClean="0"/>
                        <a:t> 정보가 제공된다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 descr="C:\Users\GHKwon\Desktop\벤치마킹\이밥차\IMG_05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78" y="701647"/>
            <a:ext cx="2783462" cy="494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HKwon\Desktop\벤치마킹\이밥차\IMG_059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15" y="680925"/>
            <a:ext cx="2806812" cy="49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2655500" y="27279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411239" y="297918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9508" y="34562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900583" y="40923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464631" y="30387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148715" y="34562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257181" y="41991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87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29920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354741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1195523" y="-10400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32441" y="-81601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6842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오늘의 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오늘의추천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8" name="Picture 4" descr="C:\Users\GHKwon\Desktop\벤치마킹\이밥차\IMG_04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476" y="681101"/>
            <a:ext cx="2818299" cy="50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734375"/>
              </p:ext>
            </p:extLst>
          </p:nvPr>
        </p:nvGraphicFramePr>
        <p:xfrm>
          <a:off x="6133019" y="547774"/>
          <a:ext cx="2914727" cy="5454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화면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화면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 버튼이 활성화 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색이 </a:t>
                      </a:r>
                      <a:r>
                        <a:rPr lang="ko-KR" altLang="en-US" sz="1200" dirty="0" err="1" smtClean="0"/>
                        <a:t>변경되는것을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확인할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요리모드로 설정되어 </a:t>
                      </a:r>
                      <a:r>
                        <a:rPr lang="ko-KR" altLang="en-US" sz="1200" dirty="0" err="1" smtClean="0"/>
                        <a:t>요리중에도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휴대폰 화면이 꺼지지 않는다 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요리모드가 </a:t>
                      </a:r>
                      <a:r>
                        <a:rPr lang="en-US" altLang="ko-KR" sz="1200" dirty="0" smtClean="0"/>
                        <a:t>ON</a:t>
                      </a:r>
                      <a:r>
                        <a:rPr lang="ko-KR" altLang="en-US" sz="1200" dirty="0" smtClean="0"/>
                        <a:t>이 된 상태에서 화면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요리모드가 해제되었습니다 라는 </a:t>
                      </a:r>
                      <a:r>
                        <a:rPr lang="ko-KR" altLang="en-US" sz="1200" dirty="0" err="1" smtClean="0"/>
                        <a:t>안내창이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smtClean="0"/>
                        <a:t>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7" name="Picture 3" descr="C:\Users\GHKwon\Desktop\벤치마킹\이밥차\IMG_04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10" y="681100"/>
            <a:ext cx="2810316" cy="498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HKwon\Desktop\벤치마킹\이밥차\IMG_048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231" y="681100"/>
            <a:ext cx="2818299" cy="50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374485" y="112021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275391" y="31947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869516" y="11638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485441" y="11638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99516" y="31752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5535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이밥차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찜하기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- </a:t>
                      </a:r>
                      <a:r>
                        <a:rPr lang="ko-KR" altLang="en-US" sz="1200" b="1" dirty="0" err="1" smtClean="0"/>
                        <a:t>오늘의추천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85702"/>
              </p:ext>
            </p:extLst>
          </p:nvPr>
        </p:nvGraphicFramePr>
        <p:xfrm>
          <a:off x="6133019" y="547774"/>
          <a:ext cx="2914727" cy="508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버튼의 색이 변화하며 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숫자가 증가한걸 확인할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중앙 화면에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err="1" smtClean="0"/>
                        <a:t>찜한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라는 문구와 함께 </a:t>
                      </a:r>
                      <a:r>
                        <a:rPr lang="ko-KR" altLang="en-US" sz="1200" dirty="0" err="1" smtClean="0"/>
                        <a:t>찜하기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이모티콘이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 descr="C:\Users\GHKwon\Desktop\벤치마킹\이밥차\IMG_04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4" y="696036"/>
            <a:ext cx="2827585" cy="501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GHKwon\Desktop\벤치마킹\이밥차\IMG_049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00" y="712520"/>
            <a:ext cx="2818299" cy="50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80900" y="54485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209925" y="54485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980610" y="318670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6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</TotalTime>
  <Words>4327</Words>
  <Application>Microsoft Office PowerPoint</Application>
  <PresentationFormat>화면 슬라이드 쇼(16:10)</PresentationFormat>
  <Paragraphs>1896</Paragraphs>
  <Slides>77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7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GHKwon</cp:lastModifiedBy>
  <cp:revision>51</cp:revision>
  <cp:lastPrinted>2015-07-14T02:22:21Z</cp:lastPrinted>
  <dcterms:created xsi:type="dcterms:W3CDTF">2015-07-13T12:59:58Z</dcterms:created>
  <dcterms:modified xsi:type="dcterms:W3CDTF">2015-07-14T02:33:51Z</dcterms:modified>
</cp:coreProperties>
</file>